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>
                <a:solidFill>
                  <a:srgbClr val="34495E"/>
                </a:solidFill>
              </a:defRPr>
            </a:pPr>
            <a:r>
              <a:t>AI in Diabetes Management: Advancements and Opportunities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>
                <a:solidFill>
                  <a:srgbClr val="2ECC71"/>
                </a:solidFill>
              </a:defRPr>
            </a:pPr>
            <a:r>
              <a:t>A Comprehensive Guide to AI in Diabetes 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Diabetes Management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Artificial Intelligence (AI) is revolutionizing diabetes management.</a:t>
            </a:r>
          </a:p>
          <a:p>
            <a:pPr>
              <a:defRPr sz="1800"/>
            </a:pPr>
            <a:r>
              <a:t>Personalized treatment, automated monitoring, and early complication detection.</a:t>
            </a:r>
          </a:p>
          <a:p>
            <a:pPr>
              <a:defRPr sz="1800"/>
            </a:pPr>
            <a:r>
              <a:t>Helps improve patient outcomes by enabling more tailored care.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Artificial Intelligence in Diabetes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 systems enhance diabetes treatment with automated insulin dosing.</a:t>
            </a:r>
          </a:p>
          <a:p>
            <a:pPr>
              <a:defRPr sz="1800"/>
            </a:pPr>
            <a:r>
              <a:t>AI predicts blood glucose trends for more personalized care.</a:t>
            </a:r>
          </a:p>
          <a:p>
            <a:pPr>
              <a:defRPr sz="1800"/>
            </a:pPr>
            <a:r>
              <a:t>Closed-loop insulin systems provide real-time insulin delivery adjustments.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Type 1 Diabetes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Type 1 Diabetes management benefits from AI-driven insulin pumps.</a:t>
            </a:r>
          </a:p>
          <a:p>
            <a:pPr>
              <a:defRPr sz="1800"/>
            </a:pPr>
            <a:r>
              <a:t>AI continuously adjusts insulin levels to maintain stable blood sugar.</a:t>
            </a:r>
          </a:p>
          <a:p>
            <a:pPr>
              <a:defRPr sz="1800"/>
            </a:pPr>
            <a:r>
              <a:t>Closed-loop systems act like an artificial pancreas.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Formula for AI-Driven Insulin Dosing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Formula for AI-based insulin dosing:</a:t>
            </a:r>
          </a:p>
          <a:p/>
          <a:p>
            <a:r>
              <a:t>Insulin Dose = f(Current Blood Glucose, Carbohydrate Intake, Sensitivity, Time of Meal, Exercise)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Continuous Glucose Monitoring (CGM)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AI-driven CGM systems provide real-time glucose data.</a:t>
            </a:r>
          </a:p>
          <a:p>
            <a:pPr>
              <a:defRPr sz="1800"/>
            </a:pPr>
            <a:r>
              <a:t>Predictive analytics help patients avoid dangerous glucose spikes.</a:t>
            </a:r>
          </a:p>
          <a:p>
            <a:pPr>
              <a:defRPr sz="1800"/>
            </a:pPr>
            <a:r>
              <a:t>Continuous data monitoring leads to more stable glucose control.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Formula: AI Predictive Glucose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Formula for predictive glucose monitoring:</a:t>
            </a:r>
          </a:p>
          <a:p/>
          <a:p>
            <a:r>
              <a:t>Predicted Glucose Level = f(Past Glucose Data, Insulin Dosage, Activity Level, Carbohydrates, Sleep Quality, Stress Level)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Diabetic Retinopathy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 tools like EyeArt improve early detection of retinopathy.</a:t>
            </a:r>
          </a:p>
          <a:p>
            <a:pPr>
              <a:defRPr sz="1800"/>
            </a:pPr>
            <a:r>
              <a:t>AI scans retinal images to identify early signs of damage.</a:t>
            </a:r>
          </a:p>
          <a:p>
            <a:pPr>
              <a:defRPr sz="1800"/>
            </a:pPr>
            <a:r>
              <a:t>Provides quicker and more accurate diagnoses than traditional methods.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for Decision Support in Diabetes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AI-powered Decision Support Systems (DSS) assist clinicians in personalized treatment decisions.</a:t>
            </a:r>
          </a:p>
          <a:p>
            <a:pPr>
              <a:defRPr sz="1800"/>
            </a:pPr>
            <a:r>
              <a:t>Analyzes patient data to offer real-time recommendations.</a:t>
            </a:r>
          </a:p>
          <a:p>
            <a:pPr>
              <a:defRPr sz="1800"/>
            </a:pPr>
            <a:r>
              <a:t>Improves outcomes by optimizing care plans.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and Opportunities in AI for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Challenges: Data privacy, algorithmic bias, accessibility issues.</a:t>
            </a:r>
          </a:p>
          <a:p>
            <a:pPr>
              <a:defRPr sz="1800"/>
            </a:pPr>
            <a:r>
              <a:t>Opportunities: Personalized care, improved monitoring, early detection.</a:t>
            </a:r>
          </a:p>
          <a:p>
            <a:pPr>
              <a:defRPr sz="1800"/>
            </a:pPr>
            <a:r>
              <a:t>AI's potential to reduce complications and improve treatment outcomes is vast.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Will AI Cure Diabetes?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 may not cure diabetes but can greatly enhance management.</a:t>
            </a:r>
          </a:p>
          <a:p>
            <a:pPr>
              <a:defRPr sz="1800"/>
            </a:pPr>
            <a:r>
              <a:t>AI supports research into potential new treatments.</a:t>
            </a:r>
          </a:p>
          <a:p>
            <a:pPr>
              <a:defRPr sz="1800"/>
            </a:pPr>
            <a:r>
              <a:t>Improves quality of life by reducing complications.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Terms and Abbreviations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AI: Artificial Intelligence</a:t>
            </a:r>
          </a:p>
          <a:p>
            <a:pPr>
              <a:defRPr sz="1800"/>
            </a:pPr>
            <a:r>
              <a:t>CGM: Continuous Glucose Monitoring</a:t>
            </a:r>
          </a:p>
          <a:p>
            <a:pPr>
              <a:defRPr sz="1800"/>
            </a:pPr>
            <a:r>
              <a:t>DSS: Decision Support Systems</a:t>
            </a:r>
          </a:p>
          <a:p>
            <a:pPr>
              <a:defRPr sz="1800"/>
            </a:pPr>
            <a:r>
              <a:t>DR: Diabetic Retinopathy</a:t>
            </a:r>
          </a:p>
          <a:p>
            <a:pPr>
              <a:defRPr sz="1800"/>
            </a:pPr>
            <a:r>
              <a:t>BG: Blood Glucose</a:t>
            </a:r>
          </a:p>
          <a:p>
            <a:pPr>
              <a:defRPr sz="1800"/>
            </a:pPr>
            <a:r>
              <a:t>Insulin Dose: The amount of insulin administered.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for Diabetes Management: Literature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Studies show significant improvements in treatment accuracy with AI.</a:t>
            </a:r>
          </a:p>
          <a:p>
            <a:pPr>
              <a:defRPr sz="1800"/>
            </a:pPr>
            <a:r>
              <a:t>AI tools help healthcare providers with better decision-making.</a:t>
            </a:r>
          </a:p>
          <a:p>
            <a:pPr>
              <a:defRPr sz="1800"/>
            </a:pPr>
            <a:r>
              <a:t>Early detection of diabetic complications improves patient outcomes.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Diabetes: Educational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AI-powered PPT presentations educate healthcare providers.</a:t>
            </a:r>
          </a:p>
          <a:p>
            <a:pPr>
              <a:defRPr sz="1800"/>
            </a:pPr>
            <a:r>
              <a:t>Helps understand advancements in AI for diabetes care.</a:t>
            </a:r>
          </a:p>
          <a:p>
            <a:pPr>
              <a:defRPr sz="1800"/>
            </a:pPr>
            <a:r>
              <a:t>Improves awareness of AI's role in diabetes treatment.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Conclusion: Future of AI in Diabetes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AI revolutionizes diabetes care with better monitoring, treatment, and early detection.</a:t>
            </a:r>
          </a:p>
          <a:p>
            <a:pPr>
              <a:defRPr sz="1800"/>
            </a:pPr>
            <a:r>
              <a:t>Personalized treatment plans improve patient outcomes.</a:t>
            </a:r>
          </a:p>
          <a:p>
            <a:pPr>
              <a:defRPr sz="1800"/>
            </a:pPr>
            <a:r>
              <a:t>AI offers a promising future for diabetes management.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